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89" r:id="rId2"/>
    <p:sldId id="256" r:id="rId3"/>
    <p:sldId id="287" r:id="rId4"/>
    <p:sldId id="263" r:id="rId5"/>
    <p:sldId id="259" r:id="rId6"/>
    <p:sldId id="258" r:id="rId7"/>
    <p:sldId id="261" r:id="rId8"/>
    <p:sldId id="264" r:id="rId9"/>
    <p:sldId id="265" r:id="rId10"/>
    <p:sldId id="271" r:id="rId11"/>
    <p:sldId id="273" r:id="rId12"/>
    <p:sldId id="276" r:id="rId13"/>
    <p:sldId id="277" r:id="rId14"/>
    <p:sldId id="278" r:id="rId15"/>
    <p:sldId id="266" r:id="rId16"/>
    <p:sldId id="267" r:id="rId17"/>
    <p:sldId id="268" r:id="rId18"/>
    <p:sldId id="274" r:id="rId19"/>
    <p:sldId id="275" r:id="rId20"/>
    <p:sldId id="269" r:id="rId21"/>
    <p:sldId id="270" r:id="rId22"/>
    <p:sldId id="282" r:id="rId23"/>
    <p:sldId id="284" r:id="rId24"/>
    <p:sldId id="279" r:id="rId25"/>
    <p:sldId id="280" r:id="rId26"/>
    <p:sldId id="281" r:id="rId27"/>
    <p:sldId id="286" r:id="rId28"/>
    <p:sldId id="283" r:id="rId29"/>
    <p:sldId id="285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559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639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25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125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12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54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126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120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45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458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247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12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56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954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837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606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AD77-A6CE-43E3-B924-FD5B67A2B112}" type="datetimeFigureOut">
              <a:rPr lang="es-EC" smtClean="0"/>
              <a:t>20/6/2025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1D19A0-058D-4DFF-B70E-F73BB029B2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847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012FDC-2742-4EB0-9427-FAB48B53E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4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7107" y="1026941"/>
            <a:ext cx="7568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C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rabajo en el Sector Pilla </a:t>
            </a:r>
            <a:r>
              <a:rPr lang="es-EC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Chiquir</a:t>
            </a:r>
            <a:r>
              <a:rPr lang="es-EC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Cruz Huaico</a:t>
            </a: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/>
          </a:p>
        </p:txBody>
      </p:sp>
      <p:pic>
        <p:nvPicPr>
          <p:cNvPr id="3" name="Imagen 2" descr="C:\Users\ACER\Downloads\WhatsApp Image 2025-02-20 at 4.33.25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7" y="1941343"/>
            <a:ext cx="5539154" cy="414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07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Trabajos en la Comunidad de Virgen de las Aguas y en la Comunidad de la Esmeralda.</a:t>
            </a:r>
          </a:p>
        </p:txBody>
      </p:sp>
      <p:pic>
        <p:nvPicPr>
          <p:cNvPr id="4" name="Marcador de contenido 3" descr="C:\Users\ACER\Downloads\WhatsApp Image 2024-09-20 at 14.56.56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14733"/>
            <a:ext cx="7019778" cy="434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34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725488"/>
            <a:ext cx="8596313" cy="1320800"/>
          </a:xfrm>
        </p:spPr>
        <p:txBody>
          <a:bodyPr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Trabajos en el Sector de Santa Martha        ( Trabajo de Alcantarillado)</a:t>
            </a:r>
          </a:p>
        </p:txBody>
      </p:sp>
      <p:pic>
        <p:nvPicPr>
          <p:cNvPr id="9" name="Marcador de contenido 8" descr="C:\Users\ACER\Downloads\WhatsApp Image 2024-09-20 at 15.03.01.jpe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400"/>
            <a:ext cx="3341688" cy="396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arcador de contenido 9" descr="C:\Users\ACER\Downloads\WhatsApp Image 2024-09-20 at 15.03.34.jpeg"/>
          <p:cNvPicPr>
            <a:picLocks noGrp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2046288"/>
            <a:ext cx="3562350" cy="385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15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Trabajos en la Plataforma de </a:t>
            </a:r>
            <a:br>
              <a:rPr lang="es-EC" b="1" dirty="0">
                <a:solidFill>
                  <a:schemeClr val="tx1"/>
                </a:solidFill>
              </a:rPr>
            </a:br>
            <a:r>
              <a:rPr lang="es-EC" b="1" dirty="0">
                <a:solidFill>
                  <a:schemeClr val="tx1"/>
                </a:solidFill>
              </a:rPr>
              <a:t>Cecilia Loma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 descr="C:\Users\ACER\Downloads\WhatsApp Image 2024-09-20 at 15.04.17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2" y="1930400"/>
            <a:ext cx="6147581" cy="4048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64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Trabajo en el Sector de Santa Martha para construir un tanque sobre el alcantarillado</a:t>
            </a:r>
          </a:p>
        </p:txBody>
      </p:sp>
      <p:pic>
        <p:nvPicPr>
          <p:cNvPr id="4" name="Marcador de contenido 3" descr="C:\Users\ACER\Downloads\WhatsApp Image 2024-07-01 at 16.55.20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71" y="1930401"/>
            <a:ext cx="3354294" cy="4329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43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6989" y="239619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solidFill>
                  <a:schemeClr val="tx1"/>
                </a:solidFill>
              </a:rPr>
              <a:t>Inspecciones </a:t>
            </a:r>
            <a:endParaRPr lang="es-EC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9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Inspección de la apertura de un camino en el sector de </a:t>
            </a:r>
            <a:r>
              <a:rPr lang="es-EC" dirty="0" err="1">
                <a:solidFill>
                  <a:schemeClr val="tx1"/>
                </a:solidFill>
              </a:rPr>
              <a:t>Bauril</a:t>
            </a:r>
            <a:r>
              <a:rPr lang="es-EC" dirty="0">
                <a:solidFill>
                  <a:schemeClr val="tx1"/>
                </a:solidFill>
              </a:rPr>
              <a:t> </a:t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" name="Imagen 2" descr="C:\Users\ACER\Downloads\WhatsApp Image 2024-09-20 at 15.29.2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9" y="2105024"/>
            <a:ext cx="7427742" cy="3915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14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Inspección en la Comunidad de Virgen de las Aguas sobre los trabajos de vialidad</a:t>
            </a:r>
          </a:p>
        </p:txBody>
      </p:sp>
      <p:pic>
        <p:nvPicPr>
          <p:cNvPr id="3" name="Imagen 2" descr="C:\Users\ACER\Downloads\WhatsApp Image 2024-09-20 at 15.30.2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3" y="2091836"/>
            <a:ext cx="3550285" cy="380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:\Users\ACER\Downloads\WhatsApp Image 2024-09-20 at 15.32.1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94561"/>
            <a:ext cx="4519121" cy="3699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25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7986" y="2677551"/>
            <a:ext cx="4260426" cy="600222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Capacitaciones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0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Capacitación  sobre manejo de maquinarias agropecuarias </a:t>
            </a:r>
          </a:p>
        </p:txBody>
      </p:sp>
      <p:pic>
        <p:nvPicPr>
          <p:cNvPr id="3" name="Imagen 2" descr="C:\Users\ACER\Downloads\WhatsApp Image 2024-09-20 at 14.59.40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" y="2197686"/>
            <a:ext cx="3052689" cy="303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:\Users\ACER\Downloads\WhatsApp Image 2024-09-20 at 15.00.1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71" y="2197686"/>
            <a:ext cx="2806944" cy="3032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ACER\Downloads\WhatsApp Image 2024-09-20 at 15.00.5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67" y="2197686"/>
            <a:ext cx="2806064" cy="3032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91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534572"/>
            <a:ext cx="7766936" cy="2362713"/>
          </a:xfrm>
        </p:spPr>
        <p:txBody>
          <a:bodyPr/>
          <a:lstStyle/>
          <a:p>
            <a:pPr algn="ctr"/>
            <a:r>
              <a:rPr lang="es-MX" sz="3200" dirty="0">
                <a:solidFill>
                  <a:schemeClr val="tx2"/>
                </a:solidFill>
              </a:rPr>
              <a:t>RENDICION DE CUENTAS 2024.</a:t>
            </a:r>
            <a:br>
              <a:rPr lang="es-EC" dirty="0">
                <a:solidFill>
                  <a:schemeClr val="tx2"/>
                </a:solidFill>
              </a:rPr>
            </a:br>
            <a:r>
              <a:rPr lang="es-MX" sz="4800" dirty="0">
                <a:solidFill>
                  <a:schemeClr val="tx2"/>
                </a:solidFill>
              </a:rPr>
              <a:t>GAD PARROQUIAL SAN JOSE DE RARANGA</a:t>
            </a:r>
            <a:endParaRPr lang="es-EC" sz="4800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2897286"/>
            <a:ext cx="7766936" cy="2687588"/>
          </a:xfrm>
        </p:spPr>
        <p:txBody>
          <a:bodyPr/>
          <a:lstStyle/>
          <a:p>
            <a:pPr algn="ctr"/>
            <a:endParaRPr lang="es-MX" sz="2000" b="1" dirty="0">
              <a:solidFill>
                <a:schemeClr val="tx2"/>
              </a:solidFill>
            </a:endParaRPr>
          </a:p>
          <a:p>
            <a:pPr algn="ctr"/>
            <a:r>
              <a:rPr lang="es-MX" sz="2000" b="1" dirty="0">
                <a:solidFill>
                  <a:schemeClr val="tx2"/>
                </a:solidFill>
              </a:rPr>
              <a:t>Sr. Andrés Fernández</a:t>
            </a:r>
            <a:endParaRPr lang="es-MX" b="1" dirty="0">
              <a:solidFill>
                <a:schemeClr val="tx2"/>
              </a:solidFill>
            </a:endParaRPr>
          </a:p>
          <a:p>
            <a:pPr algn="ctr"/>
            <a:r>
              <a:rPr lang="es-MX" b="1" dirty="0">
                <a:solidFill>
                  <a:schemeClr val="tx2"/>
                </a:solidFill>
              </a:rPr>
              <a:t> VOCAL</a:t>
            </a:r>
            <a:endParaRPr lang="es-EC" dirty="0">
              <a:solidFill>
                <a:schemeClr val="tx2"/>
              </a:solidFill>
            </a:endParaRPr>
          </a:p>
          <a:p>
            <a:pPr algn="ctr"/>
            <a:r>
              <a:rPr lang="es-MX" b="1" dirty="0">
                <a:solidFill>
                  <a:schemeClr val="tx2"/>
                </a:solidFill>
              </a:rPr>
              <a:t>COMISION </a:t>
            </a:r>
            <a:r>
              <a:rPr lang="es-ES" b="1" dirty="0">
                <a:solidFill>
                  <a:schemeClr val="tx2"/>
                </a:solidFill>
              </a:rPr>
              <a:t>DE DESARROLLO ECONOMICO Y PRODUCTIVO</a:t>
            </a:r>
            <a:endParaRPr lang="es-EC" dirty="0">
              <a:solidFill>
                <a:schemeClr val="tx2"/>
              </a:solidFill>
            </a:endParaRPr>
          </a:p>
          <a:p>
            <a:pPr algn="ctr"/>
            <a:r>
              <a:rPr lang="es-MX" b="1" dirty="0">
                <a:solidFill>
                  <a:schemeClr val="tx2"/>
                </a:solidFill>
              </a:rPr>
              <a:t>PERIODO:  2024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76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528" y="2353994"/>
            <a:ext cx="2909928" cy="13208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Caminatas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9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Caminata en la Comunidad de Virgen de las Aguas con el personal del Municipio</a:t>
            </a:r>
          </a:p>
        </p:txBody>
      </p:sp>
      <p:pic>
        <p:nvPicPr>
          <p:cNvPr id="3" name="Imagen 2" descr="C:\Users\ACER\Downloads\WhatsApp Image 2024-09-20 at 15.38.1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33" y="2138362"/>
            <a:ext cx="5598941" cy="4262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71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474075" cy="1320800"/>
          </a:xfrm>
        </p:spPr>
        <p:txBody>
          <a:bodyPr>
            <a:noAutofit/>
          </a:bodyPr>
          <a:lstStyle/>
          <a:p>
            <a:pPr algn="ctr"/>
            <a:r>
              <a:rPr lang="es-EC" sz="2800" dirty="0">
                <a:solidFill>
                  <a:schemeClr val="tx1"/>
                </a:solidFill>
              </a:rPr>
              <a:t>Recorrido con los Técnicos del Municipio en la Comunidad de Banguir sobre el Sistema de Agua Potable.</a:t>
            </a:r>
          </a:p>
        </p:txBody>
      </p:sp>
      <p:pic>
        <p:nvPicPr>
          <p:cNvPr id="7" name="Imagen 6" descr="C:\Users\ACER\Downloads\WhatsApp Image 2024-07-01 at 17.05.5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1972310"/>
            <a:ext cx="4263390" cy="468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393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Recorrido de las minas con los Técnicos del Gobierno Provincial.</a:t>
            </a:r>
            <a:br>
              <a:rPr lang="es-EC" dirty="0">
                <a:solidFill>
                  <a:schemeClr val="tx1"/>
                </a:solidFill>
              </a:rPr>
            </a:br>
            <a:r>
              <a:rPr lang="es-EC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4" name="Marcador de contenido 3" descr="C:\Users\ACER\Downloads\WhatsApp Image 2024-05-30 at 11.21.30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60" y="1722120"/>
            <a:ext cx="6096000" cy="469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58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204686"/>
            <a:ext cx="11379200" cy="5036457"/>
          </a:xfrm>
        </p:spPr>
        <p:txBody>
          <a:bodyPr/>
          <a:lstStyle/>
          <a:p>
            <a:pPr algn="ctr"/>
            <a:r>
              <a:rPr lang="es-ES" sz="6600" b="1" dirty="0">
                <a:solidFill>
                  <a:schemeClr val="tx1"/>
                </a:solidFill>
              </a:rPr>
              <a:t>Mingas</a:t>
            </a:r>
            <a:br>
              <a:rPr lang="es-ES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82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Minga en la Comunidad Banguir  (mantenimiento de la vía)</a:t>
            </a:r>
          </a:p>
        </p:txBody>
      </p:sp>
      <p:pic>
        <p:nvPicPr>
          <p:cNvPr id="9" name="Marcador de contenido 8" descr="C:\Users\ACER\Downloads\WhatsApp Image 2024-07-01 at 17.02.15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2" y="2155483"/>
            <a:ext cx="3334043" cy="365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CER\Downloads\WhatsApp Image 2024-07-01 at 17.02.4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82" y="2155483"/>
            <a:ext cx="2982349" cy="3654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145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Minga de mantenimiento de las Cancha de la Comunidad Virgen de las Aguas.</a:t>
            </a:r>
          </a:p>
        </p:txBody>
      </p:sp>
      <p:pic>
        <p:nvPicPr>
          <p:cNvPr id="4" name="Marcador de contenido 3" descr="C:\Users\ACER\Downloads\WhatsApp Image 2024-07-01 at 17.14.33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2160587"/>
            <a:ext cx="3307080" cy="375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ACER\Downloads\WhatsApp Image 2024-07-01 at 17.12.5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60587"/>
            <a:ext cx="3474720" cy="3752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681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Trabajos en el Bacheo de la Vía  Rodeo- Esperanza – Picota.</a:t>
            </a:r>
          </a:p>
        </p:txBody>
      </p:sp>
      <p:pic>
        <p:nvPicPr>
          <p:cNvPr id="4" name="Marcador de contenido 3" descr="C:\Users\ACER\Downloads\WhatsApp Image 2024-11-07 at 3.34.25 PM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480" y="216058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761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3894" y="2819400"/>
            <a:ext cx="4763346" cy="73152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Desastres Naturales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90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Trabajos en el Sector del ramal apagando un incendio Forestal</a:t>
            </a:r>
          </a:p>
        </p:txBody>
      </p:sp>
      <p:pic>
        <p:nvPicPr>
          <p:cNvPr id="3" name="Imagen 2" descr="C:\Users\ACER\Downloads\WhatsApp Image 2024-12-12 at 3.30.02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1" y="2101850"/>
            <a:ext cx="3906202" cy="391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98914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Cuya principal misión es  Coadyuvar a Planificar, construir y mantener  la infraestructura física, los equipamientos comunitarios la vialidad a nivel Parroquial  y los espacios públicos  de la parroquia, contenidos en los planes de desarrollo e incluidos  en los presupuestos participativos anuales </a:t>
            </a:r>
            <a:endParaRPr lang="es-EC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82238" y="1798320"/>
            <a:ext cx="1739294" cy="892016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Misión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6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5005" y="2782389"/>
            <a:ext cx="5891349" cy="2338251"/>
          </a:xfrm>
        </p:spPr>
        <p:txBody>
          <a:bodyPr>
            <a:normAutofit/>
          </a:bodyPr>
          <a:lstStyle/>
          <a:p>
            <a:pPr algn="ctr"/>
            <a:r>
              <a:rPr lang="es-ES" sz="6600" dirty="0">
                <a:solidFill>
                  <a:schemeClr val="tx1"/>
                </a:solidFill>
                <a:latin typeface="Lucida Handwriting" panose="03010101010101010101" pitchFamily="66" charset="0"/>
              </a:rPr>
              <a:t>Gracias</a:t>
            </a:r>
            <a:endParaRPr lang="es-EC" sz="66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4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536825"/>
            <a:ext cx="8596313" cy="132080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Planificación de Proyectos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8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2400" dirty="0">
                <a:solidFill>
                  <a:schemeClr val="tx2"/>
                </a:solidFill>
              </a:rPr>
              <a:t>Reunión en la Junta de Riego Bolo- Dolores, se mantuvo una reunión sobre producción con el Ing. del Gobierno Provincial Ing. Diego Corone.</a:t>
            </a:r>
            <a:br>
              <a:rPr lang="es-EC" sz="2400" dirty="0">
                <a:solidFill>
                  <a:schemeClr val="tx2"/>
                </a:solidFill>
              </a:rPr>
            </a:br>
            <a:r>
              <a:rPr lang="es-EC" sz="2400" dirty="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8" name="Marcador de contenido 7" descr="C:\Users\ACER\Downloads\WhatsApp Image 2024-05-16 at 09.18.29 (1)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390" y="3130795"/>
            <a:ext cx="2585258" cy="194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74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C" sz="2800" dirty="0">
                <a:solidFill>
                  <a:schemeClr val="tx2"/>
                </a:solidFill>
              </a:rPr>
              <a:t>Reunión  sobre el Proyecto Palmas –</a:t>
            </a:r>
            <a:r>
              <a:rPr lang="es-EC" sz="2800" dirty="0" err="1">
                <a:solidFill>
                  <a:schemeClr val="tx2"/>
                </a:solidFill>
              </a:rPr>
              <a:t>Cochaloma</a:t>
            </a:r>
            <a:r>
              <a:rPr lang="es-EC" sz="2800" dirty="0">
                <a:solidFill>
                  <a:schemeClr val="tx2"/>
                </a:solidFill>
              </a:rPr>
              <a:t> de la Comunidad la Esmeralda (socialización con el Ing. Diego Coronel del Gobierno Provincial)</a:t>
            </a:r>
          </a:p>
        </p:txBody>
      </p:sp>
      <p:pic>
        <p:nvPicPr>
          <p:cNvPr id="9" name="Marcador de contenido 8" descr="C:\Users\ACER\Downloads\WhatsApp Image 2024-05-16 at 09.17.59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64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Planificación con médicos de SOLCA las atenciones que se llevaron a cabo en la Parroquia de manera preventiva de diferentes enfermedades</a:t>
            </a:r>
            <a:r>
              <a:rPr lang="es-EC" sz="2800" b="1" dirty="0"/>
              <a:t>. </a:t>
            </a:r>
          </a:p>
        </p:txBody>
      </p:sp>
      <p:pic>
        <p:nvPicPr>
          <p:cNvPr id="5" name="Marcador de contenido 4" descr="C:\Users\ACER\Downloads\WhatsApp Image 2024-09-20 at 15.15.25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6"/>
          <a:stretch/>
        </p:blipFill>
        <p:spPr bwMode="auto">
          <a:xfrm>
            <a:off x="2883877" y="2236763"/>
            <a:ext cx="3798277" cy="4515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61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35250"/>
            <a:ext cx="8596313" cy="132080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Vialidad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Se trabaja con el equipo caminero de la Municipalidad en el mejoramiento de las calles.</a:t>
            </a:r>
          </a:p>
        </p:txBody>
      </p:sp>
      <p:pic>
        <p:nvPicPr>
          <p:cNvPr id="8" name="Marcador de contenido 7" descr="C:\Users\ACER\Downloads\WhatsApp Image 2024-09-20 at 15.26.30.jpe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813"/>
            <a:ext cx="3165475" cy="427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Marcador de contenido 8" descr="C:\Users\ACER\Downloads\WhatsApp Image 2024-09-20 at 15.27.06.jpeg"/>
          <p:cNvPicPr>
            <a:picLocks noGrp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1674813"/>
            <a:ext cx="3106737" cy="4275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0186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362</Words>
  <Application>Microsoft Office PowerPoint</Application>
  <PresentationFormat>Panorámica</PresentationFormat>
  <Paragraphs>35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Lucida Handwriting</vt:lpstr>
      <vt:lpstr>Times New Roman</vt:lpstr>
      <vt:lpstr>Trebuchet MS</vt:lpstr>
      <vt:lpstr>Wingdings 3</vt:lpstr>
      <vt:lpstr>Faceta</vt:lpstr>
      <vt:lpstr>Presentación de PowerPoint</vt:lpstr>
      <vt:lpstr>RENDICION DE CUENTAS 2024. GAD PARROQUIAL SAN JOSE DE RARANGA</vt:lpstr>
      <vt:lpstr> Misión </vt:lpstr>
      <vt:lpstr>Planificación de Proyectos</vt:lpstr>
      <vt:lpstr>Reunión en la Junta de Riego Bolo- Dolores, se mantuvo una reunión sobre producción con el Ing. del Gobierno Provincial Ing. Diego Corone.  </vt:lpstr>
      <vt:lpstr>Reunión  sobre el Proyecto Palmas –Cochaloma de la Comunidad la Esmeralda (socialización con el Ing. Diego Coronel del Gobierno Provincial)</vt:lpstr>
      <vt:lpstr>Planificación con médicos de SOLCA las atenciones que se llevaron a cabo en la Parroquia de manera preventiva de diferentes enfermedades. </vt:lpstr>
      <vt:lpstr>Vialidad</vt:lpstr>
      <vt:lpstr>Se trabaja con el equipo caminero de la Municipalidad en el mejoramiento de las calles.</vt:lpstr>
      <vt:lpstr>Presentación de PowerPoint</vt:lpstr>
      <vt:lpstr>Trabajos en la Comunidad de Virgen de las Aguas y en la Comunidad de la Esmeralda.</vt:lpstr>
      <vt:lpstr>Trabajos en el Sector de Santa Martha        ( Trabajo de Alcantarillado)</vt:lpstr>
      <vt:lpstr>Trabajos en la Plataforma de  Cecilia Loma </vt:lpstr>
      <vt:lpstr>Trabajo en el Sector de Santa Martha para construir un tanque sobre el alcantarillado</vt:lpstr>
      <vt:lpstr>Inspecciones </vt:lpstr>
      <vt:lpstr>Inspección de la apertura de un camino en el sector de Bauril  </vt:lpstr>
      <vt:lpstr>Inspección en la Comunidad de Virgen de las Aguas sobre los trabajos de vialidad</vt:lpstr>
      <vt:lpstr>Capacitaciones </vt:lpstr>
      <vt:lpstr>Capacitación  sobre manejo de maquinarias agropecuarias </vt:lpstr>
      <vt:lpstr>Caminatas</vt:lpstr>
      <vt:lpstr>Caminata en la Comunidad de Virgen de las Aguas con el personal del Municipio</vt:lpstr>
      <vt:lpstr>Recorrido con los Técnicos del Municipio en la Comunidad de Banguir sobre el Sistema de Agua Potable.</vt:lpstr>
      <vt:lpstr>Recorrido de las minas con los Técnicos del Gobierno Provincial.  </vt:lpstr>
      <vt:lpstr>Mingas </vt:lpstr>
      <vt:lpstr>Minga en la Comunidad Banguir  (mantenimiento de la vía)</vt:lpstr>
      <vt:lpstr>Minga de mantenimiento de las Cancha de la Comunidad Virgen de las Aguas.</vt:lpstr>
      <vt:lpstr>Trabajos en el Bacheo de la Vía  Rodeo- Esperanza – Picota.</vt:lpstr>
      <vt:lpstr>Desastres Naturales</vt:lpstr>
      <vt:lpstr>Trabajos en el Sector del ramal apagando un incendio Forestal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CUENTAS 2024. GAD PARROQUIAL SAN JOSE DE RARANGA</dc:title>
  <dc:creator>ACER</dc:creator>
  <cp:lastModifiedBy>manueldelgadotirado@gmail.com</cp:lastModifiedBy>
  <cp:revision>16</cp:revision>
  <dcterms:created xsi:type="dcterms:W3CDTF">2025-06-19T16:54:19Z</dcterms:created>
  <dcterms:modified xsi:type="dcterms:W3CDTF">2025-06-20T19:20:54Z</dcterms:modified>
</cp:coreProperties>
</file>