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6" r:id="rId3"/>
    <p:sldId id="267" r:id="rId4"/>
    <p:sldId id="257" r:id="rId5"/>
    <p:sldId id="259" r:id="rId6"/>
    <p:sldId id="260" r:id="rId7"/>
    <p:sldId id="266" r:id="rId8"/>
    <p:sldId id="268" r:id="rId9"/>
    <p:sldId id="261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479" autoAdjust="0"/>
    <p:restoredTop sz="86414" autoAdjust="0"/>
  </p:normalViewPr>
  <p:slideViewPr>
    <p:cSldViewPr>
      <p:cViewPr varScale="1">
        <p:scale>
          <a:sx n="71" d="100"/>
          <a:sy n="71" d="100"/>
        </p:scale>
        <p:origin x="178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670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365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3134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880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6089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3033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631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97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26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027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27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93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914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428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7197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4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19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7AE3B-F5FD-4008-8BAB-035FFB10B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BC5BB38-A81E-497E-B357-CC297EF52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96369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99" y="1412777"/>
            <a:ext cx="6347714" cy="3240360"/>
          </a:xfrm>
        </p:spPr>
        <p:txBody>
          <a:bodyPr/>
          <a:lstStyle/>
          <a:p>
            <a:pPr marL="0" indent="0" algn="ctr">
              <a:buNone/>
            </a:pPr>
            <a:endParaRPr lang="es-EC" sz="60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s-EC" sz="6000" dirty="0">
                <a:latin typeface="Arial Black" panose="020B0A04020102020204" pitchFamily="34" charset="0"/>
              </a:rPr>
              <a:t>Gracias. </a:t>
            </a:r>
          </a:p>
        </p:txBody>
      </p:sp>
    </p:spTree>
    <p:extLst>
      <p:ext uri="{BB962C8B-B14F-4D97-AF65-F5344CB8AC3E}">
        <p14:creationId xmlns:p14="http://schemas.microsoft.com/office/powerpoint/2010/main" val="582762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7" y="2420888"/>
            <a:ext cx="7128791" cy="5112568"/>
          </a:xfrm>
        </p:spPr>
        <p:txBody>
          <a:bodyPr>
            <a:normAutofit fontScale="90000"/>
          </a:bodyPr>
          <a:lstStyle/>
          <a:p>
            <a:pPr algn="ctr"/>
            <a:br>
              <a:rPr lang="es-EC" dirty="0">
                <a:latin typeface="Arial Black" panose="020B0A04020102020204" pitchFamily="34" charset="0"/>
              </a:rPr>
            </a:br>
            <a:br>
              <a:rPr lang="es-EC" dirty="0">
                <a:latin typeface="Arial Black" panose="020B0A04020102020204" pitchFamily="34" charset="0"/>
              </a:rPr>
            </a:br>
            <a:br>
              <a:rPr lang="es-EC" dirty="0">
                <a:latin typeface="Arial Black" panose="020B0A04020102020204" pitchFamily="34" charset="0"/>
              </a:rPr>
            </a:br>
            <a:br>
              <a:rPr lang="es-EC" dirty="0">
                <a:latin typeface="Arial Black" panose="020B0A04020102020204" pitchFamily="34" charset="0"/>
              </a:rPr>
            </a:br>
            <a:br>
              <a:rPr lang="es-EC" dirty="0">
                <a:latin typeface="Arial Black" panose="020B0A04020102020204" pitchFamily="34" charset="0"/>
              </a:rPr>
            </a:br>
            <a:br>
              <a:rPr lang="es-EC" dirty="0">
                <a:latin typeface="Arial Black" panose="020B0A04020102020204" pitchFamily="34" charset="0"/>
              </a:rPr>
            </a:br>
            <a:br>
              <a:rPr lang="es-EC" dirty="0">
                <a:latin typeface="Arial Black" panose="020B0A04020102020204" pitchFamily="34" charset="0"/>
              </a:rPr>
            </a:br>
            <a:br>
              <a:rPr lang="es-EC" dirty="0">
                <a:latin typeface="Arial Black" panose="020B0A04020102020204" pitchFamily="34" charset="0"/>
              </a:rPr>
            </a:br>
            <a:br>
              <a:rPr lang="es-EC" dirty="0">
                <a:latin typeface="Arial Black" panose="020B0A04020102020204" pitchFamily="34" charset="0"/>
              </a:rPr>
            </a:br>
            <a:r>
              <a:rPr lang="es-EC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RENDICIÓN DE CUENTAS PERIODO 2024.</a:t>
            </a:r>
            <a:br>
              <a:rPr lang="es-EC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es-EC" sz="40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COMISIÓN SOCIO CULTURAL Y DEPORTIVO. </a:t>
            </a:r>
            <a:br>
              <a:rPr lang="es-EC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es-EC" sz="36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Psi. Cli. Pablo Urgilés Samaniego. </a:t>
            </a:r>
            <a:br>
              <a:rPr lang="es-419" b="1" dirty="0">
                <a:latin typeface="Agency FB" panose="020B0503020202020204" pitchFamily="34" charset="0"/>
              </a:rPr>
            </a:br>
            <a:r>
              <a:rPr lang="es-EC" dirty="0">
                <a:latin typeface="Arial Black" panose="020B0A04020102020204" pitchFamily="34" charset="0"/>
              </a:rPr>
              <a:t> </a:t>
            </a:r>
            <a:endParaRPr lang="es-419" dirty="0">
              <a:latin typeface="Arial Black" panose="020B0A04020102020204" pitchFamily="34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4"/>
            <a:ext cx="2918941" cy="2057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349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>
                <a:latin typeface="Arial Black" panose="020B0A04020102020204" pitchFamily="34" charset="0"/>
              </a:rPr>
              <a:t>PROCEGUIMOS. </a:t>
            </a:r>
            <a:endParaRPr lang="es-419" dirty="0"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198" y="1484784"/>
            <a:ext cx="6040114" cy="453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39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 marL="0" indent="0" algn="ctr">
              <a:buNone/>
            </a:pPr>
            <a:r>
              <a:rPr lang="es-EC" sz="3200" dirty="0">
                <a:latin typeface="Arial Black" panose="020B0A04020102020204" pitchFamily="34" charset="0"/>
              </a:rPr>
              <a:t>ACTIVIDADES REALIZADAS EN EL PERIODO 2024</a:t>
            </a:r>
          </a:p>
          <a:p>
            <a:pPr marL="0" indent="0" algn="ctr">
              <a:buNone/>
            </a:pPr>
            <a:endParaRPr lang="es-EC" dirty="0">
              <a:latin typeface="Arial Black" panose="020B0A04020102020204" pitchFamily="34" charset="0"/>
            </a:endParaRPr>
          </a:p>
          <a:p>
            <a:pPr lvl="0" algn="just"/>
            <a:r>
              <a:rPr lang="es-ES" sz="2400" dirty="0">
                <a:latin typeface="Arial Black" panose="020B0A04020102020204" pitchFamily="34" charset="0"/>
              </a:rPr>
              <a:t>Se participó de las reuniones ordinarias y extraordinarias con el presidente y vocales de cada comisión asignadas para el periodo 2024.</a:t>
            </a:r>
            <a:endParaRPr lang="es-419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416550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048672"/>
          </a:xfrm>
        </p:spPr>
        <p:txBody>
          <a:bodyPr/>
          <a:lstStyle/>
          <a:p>
            <a:pPr lvl="0" algn="just"/>
            <a:r>
              <a:rPr lang="es-EC" sz="2000" dirty="0">
                <a:latin typeface="Arial Black" panose="020B0A04020102020204" pitchFamily="34" charset="0"/>
              </a:rPr>
              <a:t>Se asistió al Departamento de Desarrollo Social en el cantón Sígsig, para ser parte de algunas reuniones con los representantes de los GAD y coordinar actividades  relacionados al área socio cultural.  </a:t>
            </a:r>
            <a:endParaRPr lang="es-419" sz="2000" dirty="0">
              <a:latin typeface="Arial Black" panose="020B0A04020102020204" pitchFamily="34" charset="0"/>
            </a:endParaRPr>
          </a:p>
          <a:p>
            <a:endParaRPr lang="es-419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419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30651"/>
            <a:ext cx="345638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6" y="2043173"/>
            <a:ext cx="3246856" cy="27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048" y="1950451"/>
            <a:ext cx="2731306" cy="28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981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lvl="0" algn="just"/>
            <a:r>
              <a:rPr lang="es-ES" sz="2400" dirty="0">
                <a:latin typeface="Arial Black" panose="020B0A04020102020204" pitchFamily="34" charset="0"/>
              </a:rPr>
              <a:t>Se realizaron talleres y reuniones con los  grupos vulnerables de la parroquia y de sus comunidades mejorando la autonomía y su participación social. </a:t>
            </a:r>
            <a:endParaRPr lang="es-419" sz="2400" dirty="0">
              <a:latin typeface="Arial Black" panose="020B0A04020102020204" pitchFamily="34" charset="0"/>
            </a:endParaRPr>
          </a:p>
          <a:p>
            <a:endParaRPr lang="es-419" sz="2400" dirty="0"/>
          </a:p>
          <a:p>
            <a:endParaRPr lang="es-419" dirty="0"/>
          </a:p>
        </p:txBody>
      </p:sp>
      <p:sp>
        <p:nvSpPr>
          <p:cNvPr id="2" name="AutoShape 2" descr="blob:https://web.whatsapp.com/0e1d617e-99b5-4d30-a336-c74638551b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419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88" y="3215988"/>
            <a:ext cx="2020436" cy="29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5" descr="blob:https://web.whatsapp.com/d362a7f1-f13b-46e9-a683-53ec505eb55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419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96289"/>
            <a:ext cx="2592288" cy="2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20443"/>
            <a:ext cx="2736304" cy="281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626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5962674"/>
          </a:xfrm>
        </p:spPr>
        <p:txBody>
          <a:bodyPr>
            <a:normAutofit/>
          </a:bodyPr>
          <a:lstStyle/>
          <a:p>
            <a:r>
              <a:rPr lang="es-EC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SE PARTICIPO DE LOS EVENTOS DEPORTIVOS CANTONALES Y PARROQUIALES.  </a:t>
            </a:r>
            <a:br>
              <a:rPr lang="es-EC" dirty="0"/>
            </a:br>
            <a:br>
              <a:rPr lang="es-EC" dirty="0"/>
            </a:br>
            <a:br>
              <a:rPr lang="es-EC" dirty="0"/>
            </a:br>
            <a:br>
              <a:rPr lang="es-EC" dirty="0"/>
            </a:br>
            <a:br>
              <a:rPr lang="es-EC" dirty="0"/>
            </a:br>
            <a:br>
              <a:rPr lang="es-EC" dirty="0"/>
            </a:br>
            <a:endParaRPr lang="es-419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223224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52936"/>
            <a:ext cx="208823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185737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21" y="2852936"/>
            <a:ext cx="1712754" cy="19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83188"/>
            <a:ext cx="1584176" cy="185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869160"/>
            <a:ext cx="208823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39" y="4869160"/>
            <a:ext cx="244637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13" y="4883188"/>
            <a:ext cx="1675487" cy="185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88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6" y="548680"/>
            <a:ext cx="417646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8680"/>
            <a:ext cx="432048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136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4"/>
            <a:ext cx="8229600" cy="5649490"/>
          </a:xfrm>
        </p:spPr>
        <p:txBody>
          <a:bodyPr/>
          <a:lstStyle/>
          <a:p>
            <a:pPr lvl="0" algn="ctr"/>
            <a:r>
              <a:rPr lang="es-ES" sz="3200" dirty="0">
                <a:latin typeface="Arial Black" panose="020B0A04020102020204" pitchFamily="34" charset="0"/>
              </a:rPr>
              <a:t>Se fortaleció el área socio cultural. </a:t>
            </a:r>
            <a:endParaRPr lang="es-419" sz="3200" dirty="0">
              <a:latin typeface="Arial Black" panose="020B0A04020102020204" pitchFamily="34" charset="0"/>
            </a:endParaRPr>
          </a:p>
          <a:p>
            <a:endParaRPr lang="es-EC" dirty="0"/>
          </a:p>
          <a:p>
            <a:endParaRPr lang="es-419" dirty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419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252028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259228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No hay ninguna descripción de la foto disponi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8840"/>
            <a:ext cx="3240360" cy="20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51" y="4110063"/>
            <a:ext cx="4803050" cy="258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05944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667</TotalTime>
  <Words>145</Words>
  <Application>Microsoft Office PowerPoint</Application>
  <PresentationFormat>Presentación en pantalla (4:3)</PresentationFormat>
  <Paragraphs>11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Agency FB</vt:lpstr>
      <vt:lpstr>Arial</vt:lpstr>
      <vt:lpstr>Arial Black</vt:lpstr>
      <vt:lpstr>Trebuchet MS</vt:lpstr>
      <vt:lpstr>Wingdings 3</vt:lpstr>
      <vt:lpstr>Faceta</vt:lpstr>
      <vt:lpstr>Presentación de PowerPoint</vt:lpstr>
      <vt:lpstr>         RENDICIÓN DE CUENTAS PERIODO 2024. COMISIÓN SOCIO CULTURAL Y DEPORTIVO.  Psi. Cli. Pablo Urgilés Samaniego.   </vt:lpstr>
      <vt:lpstr>PROCEGUIMOS. </vt:lpstr>
      <vt:lpstr>Presentación de PowerPoint</vt:lpstr>
      <vt:lpstr>Presentación de PowerPoint</vt:lpstr>
      <vt:lpstr>Presentación de PowerPoint</vt:lpstr>
      <vt:lpstr>SE PARTICIPO DE LOS EVENTOS DEPORTIVOS CANTONALES Y PARROQUIALES.       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RENDICIÓN DE CUENTAS AÑO 2023</dc:title>
  <dc:creator>USER</dc:creator>
  <cp:lastModifiedBy>manueldelgadotirado@gmail.com</cp:lastModifiedBy>
  <cp:revision>42</cp:revision>
  <dcterms:created xsi:type="dcterms:W3CDTF">2024-04-23T22:11:03Z</dcterms:created>
  <dcterms:modified xsi:type="dcterms:W3CDTF">2025-06-20T18:02:43Z</dcterms:modified>
</cp:coreProperties>
</file>