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14" autoAdjust="0"/>
  </p:normalViewPr>
  <p:slideViewPr>
    <p:cSldViewPr>
      <p:cViewPr varScale="1">
        <p:scale>
          <a:sx n="73" d="100"/>
          <a:sy n="73" d="100"/>
        </p:scale>
        <p:origin x="17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14/06/2024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14/06/2024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14/06/2024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14/06/2024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14/06/2024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14/06/2024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14/06/2024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>
                <a:latin typeface="Arial Black" panose="020B0A04020102020204" pitchFamily="34" charset="0"/>
              </a:rPr>
              <a:t/>
            </a:r>
            <a:br>
              <a:rPr lang="es-EC" dirty="0" smtClean="0">
                <a:latin typeface="Arial Black" panose="020B0A04020102020204" pitchFamily="34" charset="0"/>
              </a:rPr>
            </a:br>
            <a:r>
              <a:rPr lang="es-EC" dirty="0">
                <a:latin typeface="Arial Black" panose="020B0A04020102020204" pitchFamily="34" charset="0"/>
              </a:rPr>
              <a:t/>
            </a:r>
            <a:br>
              <a:rPr lang="es-EC" dirty="0">
                <a:latin typeface="Arial Black" panose="020B0A04020102020204" pitchFamily="34" charset="0"/>
              </a:rPr>
            </a:br>
            <a:r>
              <a:rPr lang="es-EC" dirty="0" smtClean="0">
                <a:latin typeface="Arial Black" panose="020B0A04020102020204" pitchFamily="34" charset="0"/>
              </a:rPr>
              <a:t/>
            </a:r>
            <a:br>
              <a:rPr lang="es-EC" dirty="0" smtClean="0">
                <a:latin typeface="Arial Black" panose="020B0A04020102020204" pitchFamily="34" charset="0"/>
              </a:rPr>
            </a:br>
            <a:r>
              <a:rPr lang="es-EC" dirty="0">
                <a:latin typeface="Arial Black" panose="020B0A04020102020204" pitchFamily="34" charset="0"/>
              </a:rPr>
              <a:t/>
            </a:r>
            <a:br>
              <a:rPr lang="es-EC" dirty="0">
                <a:latin typeface="Arial Black" panose="020B0A04020102020204" pitchFamily="34" charset="0"/>
              </a:rPr>
            </a:br>
            <a:r>
              <a:rPr lang="es-EC" dirty="0" smtClean="0">
                <a:latin typeface="Arial Black" panose="020B0A04020102020204" pitchFamily="34" charset="0"/>
              </a:rPr>
              <a:t>RENDICIÓN DE CUENTAS AÑO 2023.</a:t>
            </a:r>
            <a:br>
              <a:rPr lang="es-EC" dirty="0" smtClean="0">
                <a:latin typeface="Arial Black" panose="020B0A04020102020204" pitchFamily="34" charset="0"/>
              </a:rPr>
            </a:br>
            <a:r>
              <a:rPr lang="es-EC" sz="4000" b="1" dirty="0">
                <a:latin typeface="Arial Black" panose="020B0A04020102020204" pitchFamily="34" charset="0"/>
              </a:rPr>
              <a:t>COMISIÓN SOCIO CULTURAL. SAN JOSÉ DE RARANGA. </a:t>
            </a:r>
            <a:r>
              <a:rPr lang="es-EC" b="1" dirty="0">
                <a:latin typeface="Arial Black" panose="020B0A04020102020204" pitchFamily="34" charset="0"/>
              </a:rPr>
              <a:t/>
            </a:r>
            <a:br>
              <a:rPr lang="es-EC" b="1" dirty="0">
                <a:latin typeface="Arial Black" panose="020B0A04020102020204" pitchFamily="34" charset="0"/>
              </a:rPr>
            </a:br>
            <a:r>
              <a:rPr lang="es-EC" sz="3600" b="1" dirty="0">
                <a:latin typeface="Arial Black" panose="020B0A04020102020204" pitchFamily="34" charset="0"/>
              </a:rPr>
              <a:t>Psi. </a:t>
            </a:r>
            <a:r>
              <a:rPr lang="es-EC" sz="3600" b="1" dirty="0" err="1">
                <a:latin typeface="Arial Black" panose="020B0A04020102020204" pitchFamily="34" charset="0"/>
              </a:rPr>
              <a:t>Cli</a:t>
            </a:r>
            <a:r>
              <a:rPr lang="es-EC" sz="3600" b="1" dirty="0">
                <a:latin typeface="Arial Black" panose="020B0A04020102020204" pitchFamily="34" charset="0"/>
              </a:rPr>
              <a:t>. Pablo Urgilés Samaniego. </a:t>
            </a:r>
            <a:r>
              <a:rPr lang="es-419" b="1" dirty="0">
                <a:latin typeface="Agency FB" panose="020B0503020202020204" pitchFamily="34" charset="0"/>
              </a:rPr>
              <a:t/>
            </a:r>
            <a:br>
              <a:rPr lang="es-419" b="1" dirty="0">
                <a:latin typeface="Agency FB" panose="020B0503020202020204" pitchFamily="34" charset="0"/>
              </a:rPr>
            </a:br>
            <a:r>
              <a:rPr lang="es-EC" dirty="0" smtClean="0">
                <a:latin typeface="Arial Black" panose="020B0A04020102020204" pitchFamily="34" charset="0"/>
              </a:rPr>
              <a:t> </a:t>
            </a:r>
            <a:endParaRPr lang="es-419" dirty="0">
              <a:latin typeface="Arial Black" panose="020B0A04020102020204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2160240" cy="125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664"/>
            <a:ext cx="1838821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34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lvl="0" algn="just"/>
            <a:r>
              <a:rPr lang="es-ES" dirty="0">
                <a:latin typeface="Arial Black" panose="020B0A04020102020204" pitchFamily="34" charset="0"/>
              </a:rPr>
              <a:t>Se realizó actividades  de prevención y mantenimiento a las fuentes de agua de consumo humano. </a:t>
            </a:r>
            <a:endParaRPr lang="es-419" dirty="0">
              <a:latin typeface="Arial Black" panose="020B0A04020102020204" pitchFamily="34" charset="0"/>
            </a:endParaRPr>
          </a:p>
          <a:p>
            <a:endParaRPr lang="es-419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51828"/>
            <a:ext cx="6480720" cy="421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8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es-EC" dirty="0" smtClean="0">
                <a:latin typeface="Arial Black" panose="020B0A04020102020204" pitchFamily="34" charset="0"/>
              </a:rPr>
              <a:t>ACTIVIDADES REALIZADAS EN EL PERIODO 2023. </a:t>
            </a:r>
          </a:p>
          <a:p>
            <a:pPr marL="0" indent="0" algn="ctr">
              <a:buNone/>
            </a:pPr>
            <a:r>
              <a:rPr lang="es-EC" dirty="0" smtClean="0">
                <a:latin typeface="Arial Black" panose="020B0A04020102020204" pitchFamily="34" charset="0"/>
              </a:rPr>
              <a:t>Mayo a Diciembre.  </a:t>
            </a:r>
          </a:p>
          <a:p>
            <a:pPr lvl="0" algn="just"/>
            <a:r>
              <a:rPr lang="es-ES" dirty="0">
                <a:latin typeface="Arial Black" panose="020B0A04020102020204" pitchFamily="34" charset="0"/>
              </a:rPr>
              <a:t>Se participó de las reuniones ordinarias y extraordinarias con el presidente y vocales de cada comisión asignadas para el periodo 2023 – 2027. </a:t>
            </a:r>
            <a:endParaRPr lang="es-419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16550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lvl="0" indent="0" algn="just">
              <a:buNone/>
            </a:pPr>
            <a:r>
              <a:rPr lang="es-ES" dirty="0">
                <a:latin typeface="Arial Black" panose="020B0A04020102020204" pitchFamily="34" charset="0"/>
              </a:rPr>
              <a:t>Se coordinó actividades con la unidad educativa de San José de Raranga y líderes comunitarios para realizar actividades de limpieza en las instalaciones públicas. </a:t>
            </a:r>
            <a:endParaRPr lang="es-419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s-419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10579"/>
            <a:ext cx="2232248" cy="215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50" y="2996953"/>
            <a:ext cx="1728192" cy="223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600" y="2996953"/>
            <a:ext cx="1584176" cy="224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OneDrive\Escritorio\FOTOS 2022\FOTOS\Capuli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39860"/>
            <a:ext cx="2592288" cy="224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736a8069-1493-4cec-9297-b5e9e82f15c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69160"/>
            <a:ext cx="2664296" cy="182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5" r="-2365" b="21094"/>
          <a:stretch>
            <a:fillRect/>
          </a:stretch>
        </p:blipFill>
        <p:spPr bwMode="auto">
          <a:xfrm>
            <a:off x="3036887" y="5235435"/>
            <a:ext cx="2255193" cy="145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14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/>
          <a:lstStyle/>
          <a:p>
            <a:pPr lvl="0" algn="just"/>
            <a:r>
              <a:rPr lang="es-EC" dirty="0">
                <a:latin typeface="Arial Black" panose="020B0A04020102020204" pitchFamily="34" charset="0"/>
              </a:rPr>
              <a:t>Se asistió al Departamento de Desarrollo Social en el cantón Sígsig, para ser parte de algunas reuniones con los representantes de los GAD y coordinar actividades  relacionados al área socio cultural. </a:t>
            </a:r>
            <a:r>
              <a:rPr lang="es-EC" dirty="0" smtClean="0">
                <a:latin typeface="Arial Black" panose="020B0A04020102020204" pitchFamily="34" charset="0"/>
              </a:rPr>
              <a:t> </a:t>
            </a:r>
            <a:endParaRPr lang="es-419" dirty="0">
              <a:latin typeface="Arial Black" panose="020B0A04020102020204" pitchFamily="34" charset="0"/>
            </a:endParaRPr>
          </a:p>
          <a:p>
            <a:endParaRPr lang="es-419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933056"/>
            <a:ext cx="208823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WhatsApp Image 2024-04-23 at 8.29.15 A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33056"/>
            <a:ext cx="18584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o hay ninguna descripción de la foto disponibl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56" y="3933056"/>
            <a:ext cx="18722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9000"/>
            <a:ext cx="270768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98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lvl="0" algn="just"/>
            <a:r>
              <a:rPr lang="es-ES" dirty="0">
                <a:latin typeface="Arial Black" panose="020B0A04020102020204" pitchFamily="34" charset="0"/>
              </a:rPr>
              <a:t>Se realizaron talleres y reuniones con los  grupos vulnerables de la parroquia y de sus comunidades mejorando la autonomía y su participación social. </a:t>
            </a:r>
            <a:endParaRPr lang="es-419" dirty="0">
              <a:latin typeface="Arial Black" panose="020B0A04020102020204" pitchFamily="34" charset="0"/>
            </a:endParaRPr>
          </a:p>
          <a:p>
            <a:endParaRPr lang="es-419" dirty="0"/>
          </a:p>
          <a:p>
            <a:endParaRPr lang="es-419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068960"/>
            <a:ext cx="396044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\OneDrive\Escritorio\FOTOS 2022\FOTOS\Recoílacion\GLCT68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410445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62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es-EC" dirty="0" smtClean="0">
                <a:latin typeface="Arial Black" panose="020B0A04020102020204" pitchFamily="34" charset="0"/>
              </a:rPr>
              <a:t>SE PARTICIPO DE LOS EVENTOS DEPORTIVOS. 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endParaRPr lang="es-419" dirty="0"/>
          </a:p>
        </p:txBody>
      </p:sp>
      <p:pic>
        <p:nvPicPr>
          <p:cNvPr id="4" name="Picture 2" descr="D:\WhatsApp Image 2024-04-23 at 8.38.32 A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2484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43204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808" y="3645024"/>
            <a:ext cx="432048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396044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88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lvl="0" algn="just"/>
            <a:r>
              <a:rPr lang="es-ES" dirty="0">
                <a:latin typeface="Arial Black" panose="020B0A04020102020204" pitchFamily="34" charset="0"/>
              </a:rPr>
              <a:t>Se fortaleció el área socio </a:t>
            </a:r>
            <a:r>
              <a:rPr lang="es-ES" dirty="0" smtClean="0">
                <a:latin typeface="Arial Black" panose="020B0A04020102020204" pitchFamily="34" charset="0"/>
              </a:rPr>
              <a:t>cultural. </a:t>
            </a:r>
            <a:endParaRPr lang="es-419" dirty="0">
              <a:latin typeface="Arial Black" panose="020B0A04020102020204" pitchFamily="34" charset="0"/>
            </a:endParaRPr>
          </a:p>
          <a:p>
            <a:endParaRPr lang="es-419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853" y="1988840"/>
            <a:ext cx="345638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2448272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67240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25144"/>
            <a:ext cx="2821333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32150"/>
            <a:ext cx="2880320" cy="218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059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lvl="0" algn="just"/>
            <a:r>
              <a:rPr lang="es-ES" dirty="0">
                <a:latin typeface="Arial Black" panose="020B0A04020102020204" pitchFamily="34" charset="0"/>
              </a:rPr>
              <a:t>Se coordinó con la empresa de energía eléctrica para que realicen el mantenimiento y arreglo del alumbrado público de la parroquia. </a:t>
            </a:r>
            <a:endParaRPr lang="es-ES" dirty="0" smtClean="0">
              <a:latin typeface="Arial Black" panose="020B0A04020102020204" pitchFamily="34" charset="0"/>
            </a:endParaRPr>
          </a:p>
          <a:p>
            <a:pPr lvl="0" algn="just"/>
            <a:endParaRPr lang="es-419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D:\2e47b069-f55a-45d2-bfba-37ddbb09bec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5080000" cy="27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5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lvl="0" algn="just"/>
            <a:r>
              <a:rPr lang="es-ES" dirty="0">
                <a:latin typeface="Arial Black" panose="020B0A04020102020204" pitchFamily="34" charset="0"/>
              </a:rPr>
              <a:t>Se entregaron kits de alimentos a las personas en estado de vulnerabilidad en toda la </a:t>
            </a:r>
            <a:r>
              <a:rPr lang="es-ES" dirty="0" smtClean="0">
                <a:latin typeface="Arial Black" panose="020B0A04020102020204" pitchFamily="34" charset="0"/>
              </a:rPr>
              <a:t>parroquia y sus comunidades. </a:t>
            </a:r>
            <a:endParaRPr lang="es-419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s-419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2645598"/>
            <a:ext cx="3096344" cy="359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escripción no disponi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45598"/>
            <a:ext cx="2304255" cy="359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scripción no disponibl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73836"/>
            <a:ext cx="2592288" cy="356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8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189</Words>
  <Application>Microsoft Office PowerPoint</Application>
  <PresentationFormat>Presentación en pantalla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Agency FB</vt:lpstr>
      <vt:lpstr>Arial</vt:lpstr>
      <vt:lpstr>Arial Black</vt:lpstr>
      <vt:lpstr>Calibri</vt:lpstr>
      <vt:lpstr>Tema de Office</vt:lpstr>
      <vt:lpstr>    RENDICIÓN DE CUENTAS AÑO 2023. COMISIÓN SOCIO CULTURAL. SAN JOSÉ DE RARANGA.  Psi. Cli. Pablo Urgilés Samaniego.   </vt:lpstr>
      <vt:lpstr>Presentación de PowerPoint</vt:lpstr>
      <vt:lpstr>Presentación de PowerPoint</vt:lpstr>
      <vt:lpstr>Presentación de PowerPoint</vt:lpstr>
      <vt:lpstr>Presentación de PowerPoint</vt:lpstr>
      <vt:lpstr>SE PARTICIPO DE LOS EVENTOS DEPORTIVOS.    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RENDICIÓN DE CUENTAS AÑO 2023</dc:title>
  <dc:creator>USER</dc:creator>
  <cp:lastModifiedBy>ACER</cp:lastModifiedBy>
  <cp:revision>24</cp:revision>
  <dcterms:created xsi:type="dcterms:W3CDTF">2024-04-23T22:11:03Z</dcterms:created>
  <dcterms:modified xsi:type="dcterms:W3CDTF">2024-06-14T20:37:01Z</dcterms:modified>
</cp:coreProperties>
</file>