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7"/>
  </p:notesMasterIdLst>
  <p:sldIdLst>
    <p:sldId id="257" r:id="rId2"/>
    <p:sldId id="256" r:id="rId3"/>
    <p:sldId id="260" r:id="rId4"/>
    <p:sldId id="258" r:id="rId5"/>
    <p:sldId id="259" r:id="rId6"/>
  </p:sldIdLst>
  <p:sldSz cx="12192000" cy="6858000"/>
  <p:notesSz cx="6858000" cy="9144000"/>
  <p:custShowLst>
    <p:custShow name="Presentación personalizada 1" id="0">
      <p:sldLst>
        <p:sld r:id="rId2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50EA3-5D23-42F4-BC11-6B166FA93BC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F22C7-57F7-4B0A-BC20-87D12C5F98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64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BF22C7-57F7-4B0A-BC20-87D12C5F98B0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330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9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460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26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674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1893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309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989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571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85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7945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94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86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838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65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312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699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8466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E20AB0E-1B7C-4D2E-970B-6A5A83B408E7}" type="datetimeFigureOut">
              <a:rPr lang="es-MX" smtClean="0"/>
              <a:t>14/06/2024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2E47A5-792E-4FF8-B9B2-6A4034A54E4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4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B5F30D7A-CC49-8B1B-E5FF-776C0D39D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8" y="104495"/>
            <a:ext cx="10768204" cy="6626153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xmlns="" id="{3409E475-A21A-C45C-7310-A5661994D557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7030A0"/>
            </a:solidFill>
          </a:ln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RENDICIÓN DE CUENTAS </a:t>
            </a:r>
          </a:p>
        </p:txBody>
      </p:sp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340475D1-43CC-5445-B516-A0A321545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10" name="Flecha: a la derecha con bandas 9">
            <a:extLst>
              <a:ext uri="{FF2B5EF4-FFF2-40B4-BE49-F238E27FC236}">
                <a16:creationId xmlns:a16="http://schemas.microsoft.com/office/drawing/2014/main" xmlns="" id="{D47848F4-E10B-9F72-605F-E1D47C04FABB}"/>
              </a:ext>
            </a:extLst>
          </p:cNvPr>
          <p:cNvSpPr/>
          <p:nvPr/>
        </p:nvSpPr>
        <p:spPr>
          <a:xfrm>
            <a:off x="6890479" y="4995387"/>
            <a:ext cx="3777521" cy="1862613"/>
          </a:xfrm>
          <a:prstGeom prst="stripedRight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200" b="1" dirty="0">
                <a:solidFill>
                  <a:srgbClr val="7030A0"/>
                </a:solidFill>
              </a:rPr>
              <a:t>AÑO 2023</a:t>
            </a:r>
          </a:p>
        </p:txBody>
      </p:sp>
    </p:spTree>
    <p:extLst>
      <p:ext uri="{BB962C8B-B14F-4D97-AF65-F5344CB8AC3E}">
        <p14:creationId xmlns:p14="http://schemas.microsoft.com/office/powerpoint/2010/main" val="392690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1FF06178-035F-9A49-D2B7-1B5F6255C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REALIZA:</a:t>
            </a:r>
            <a:br>
              <a:rPr lang="es-MX" dirty="0"/>
            </a:br>
            <a:r>
              <a:rPr lang="es-MX" dirty="0"/>
              <a:t>ZORAYA VASQUEZ</a:t>
            </a:r>
          </a:p>
        </p:txBody>
      </p:sp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xmlns="" id="{1CF8EBE3-D6CA-73E2-80A9-B5653D8ED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18" y="2751772"/>
            <a:ext cx="1601518" cy="2349220"/>
          </a:xfr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xmlns="" id="{1D64186E-3E43-2BEF-9182-15DBB8C18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MX" sz="2800" b="1" dirty="0"/>
              <a:t>MEJORAMIENTO</a:t>
            </a:r>
          </a:p>
          <a:p>
            <a:r>
              <a:rPr lang="es-MX" sz="2800" b="1" dirty="0"/>
              <a:t> VIAL CON LASTRE </a:t>
            </a:r>
          </a:p>
          <a:p>
            <a:r>
              <a:rPr lang="es-MX" sz="2800" b="1" dirty="0"/>
              <a:t>POR PARTE DE LA PREFECTURA</a:t>
            </a: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xmlns="" id="{2D0B857B-C8E8-6FA2-D286-1A5B0D0FCCEB}"/>
              </a:ext>
            </a:extLst>
          </p:cNvPr>
          <p:cNvSpPr/>
          <p:nvPr/>
        </p:nvSpPr>
        <p:spPr>
          <a:xfrm>
            <a:off x="5074171" y="736462"/>
            <a:ext cx="3147934" cy="1304144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accent4"/>
                </a:solidFill>
              </a:rPr>
              <a:t>MANTENIMIENTO VIAL: </a:t>
            </a:r>
          </a:p>
          <a:p>
            <a:pPr algn="ctr"/>
            <a:r>
              <a:rPr lang="es-MX" dirty="0">
                <a:solidFill>
                  <a:srgbClr val="7030A0"/>
                </a:solidFill>
              </a:rPr>
              <a:t>ZHINAN</a:t>
            </a:r>
          </a:p>
          <a:p>
            <a:pPr algn="ctr"/>
            <a:r>
              <a:rPr lang="es-MX" dirty="0">
                <a:solidFill>
                  <a:srgbClr val="7030A0"/>
                </a:solidFill>
              </a:rPr>
              <a:t>BAURIL </a:t>
            </a:r>
          </a:p>
          <a:p>
            <a:pPr algn="ctr"/>
            <a:r>
              <a:rPr lang="es-MX" dirty="0">
                <a:solidFill>
                  <a:srgbClr val="7030A0"/>
                </a:solidFill>
              </a:rPr>
              <a:t> ESMERALDA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606D90F-5F36-4337-C83A-181F6F729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947" y="2699465"/>
            <a:ext cx="1601518" cy="2401527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4373A58A-B7ED-3CA1-D3AA-6C4872FFE9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735" y="1719827"/>
            <a:ext cx="2563760" cy="341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0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3E6400-225B-ACE9-1B7A-DF877D1BA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US" dirty="0"/>
              <a:t>Capacitación en elaboración de </a:t>
            </a:r>
            <a:br>
              <a:rPr lang="es-US" dirty="0"/>
            </a:br>
            <a:r>
              <a:rPr lang="es-US" dirty="0" err="1"/>
              <a:t>Yogourt</a:t>
            </a:r>
            <a:r>
              <a:rPr lang="es-US" dirty="0"/>
              <a:t>, queso y dulces.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1EE88A96-E2A3-BA61-463E-5922BF9C2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2840939"/>
            <a:ext cx="4684670" cy="267070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B099DE3-9CB1-F146-51D9-C8DAD20B1A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06" y="2840939"/>
            <a:ext cx="4684670" cy="26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9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3BCB540-0A18-E7CE-DFCC-02763A3E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060" y="786985"/>
            <a:ext cx="5196930" cy="733682"/>
          </a:xfrm>
        </p:spPr>
        <p:txBody>
          <a:bodyPr>
            <a:normAutofit/>
          </a:bodyPr>
          <a:lstStyle/>
          <a:p>
            <a:r>
              <a:rPr lang="es-MX" sz="3200" dirty="0"/>
              <a:t>FERIA GANADERA </a:t>
            </a:r>
          </a:p>
        </p:txBody>
      </p:sp>
      <p:pic>
        <p:nvPicPr>
          <p:cNvPr id="5" name="Video de WhatsApp 2024-05-29 a las 10.15.52_ffbd2715">
            <a:hlinkClick r:id="" action="ppaction://media"/>
            <a:extLst>
              <a:ext uri="{FF2B5EF4-FFF2-40B4-BE49-F238E27FC236}">
                <a16:creationId xmlns:a16="http://schemas.microsoft.com/office/drawing/2014/main" xmlns="" id="{4BE21DC3-62BA-A672-2BE3-E035416123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0853" y="2195769"/>
            <a:ext cx="4865114" cy="2754450"/>
          </a:xfr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F983160-F63E-B073-C124-AE835B84D5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21" y="1142583"/>
            <a:ext cx="2518348" cy="33577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FE42B9B-8C25-4B06-DAA0-D3FC1B7424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2" y="1734275"/>
            <a:ext cx="1648285" cy="3904938"/>
          </a:xfrm>
          <a:prstGeom prst="rect">
            <a:avLst/>
          </a:prstGeom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xmlns="" id="{98AA63EC-D85E-FF2E-880B-BA7A4452B5A2}"/>
              </a:ext>
            </a:extLst>
          </p:cNvPr>
          <p:cNvSpPr/>
          <p:nvPr/>
        </p:nvSpPr>
        <p:spPr>
          <a:xfrm>
            <a:off x="884420" y="4631961"/>
            <a:ext cx="2315980" cy="131913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7030A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rgbClr val="0070C0"/>
                </a:solidFill>
              </a:rPr>
              <a:t>Mejores ejemplares de nuestra parroquia</a:t>
            </a:r>
          </a:p>
        </p:txBody>
      </p:sp>
    </p:spTree>
    <p:extLst>
      <p:ext uri="{BB962C8B-B14F-4D97-AF65-F5344CB8AC3E}">
        <p14:creationId xmlns:p14="http://schemas.microsoft.com/office/powerpoint/2010/main" val="9458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4C793E-F0DC-11E6-2094-B2C4F10C6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850649"/>
            <a:ext cx="9601196" cy="1898527"/>
          </a:xfrm>
        </p:spPr>
        <p:txBody>
          <a:bodyPr>
            <a:normAutofit/>
          </a:bodyPr>
          <a:lstStyle/>
          <a:p>
            <a:r>
              <a:rPr lang="es-US" dirty="0"/>
              <a:t>Elaboración de sales minerales,</a:t>
            </a:r>
            <a:br>
              <a:rPr lang="es-US" dirty="0"/>
            </a:br>
            <a:r>
              <a:rPr lang="es-US" dirty="0"/>
              <a:t> comida de cuy y jaulas.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xmlns="" id="{B06EDE47-2D1A-E791-8E80-AB3497ED5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637" y="2581004"/>
            <a:ext cx="3937947" cy="295346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F220B3-1325-BA1F-41B2-87EF6FDBC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46" y="2581005"/>
            <a:ext cx="3937949" cy="295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53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1795</TotalTime>
  <Words>41</Words>
  <Application>Microsoft Office PowerPoint</Application>
  <PresentationFormat>Panorámica</PresentationFormat>
  <Paragraphs>15</Paragraphs>
  <Slides>5</Slides>
  <Notes>1</Notes>
  <HiddenSlides>0</HiddenSlides>
  <MMClips>1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  <vt:variant>
        <vt:lpstr>Presentaciones personalizadas</vt:lpstr>
      </vt:variant>
      <vt:variant>
        <vt:i4>1</vt:i4>
      </vt:variant>
    </vt:vector>
  </HeadingPairs>
  <TitlesOfParts>
    <vt:vector size="10" baseType="lpstr">
      <vt:lpstr>Arial</vt:lpstr>
      <vt:lpstr>Calibri</vt:lpstr>
      <vt:lpstr>Garamond</vt:lpstr>
      <vt:lpstr>Orgánico</vt:lpstr>
      <vt:lpstr>RENDICIÓN DE CUENTAS </vt:lpstr>
      <vt:lpstr>REALIZA: ZORAYA VASQUEZ</vt:lpstr>
      <vt:lpstr>Capacitación en elaboración de  Yogourt, queso y dulces.</vt:lpstr>
      <vt:lpstr>FERIA GANADERA </vt:lpstr>
      <vt:lpstr>Elaboración de sales minerales,  comida de cuy y jaulas.</vt:lpstr>
      <vt:lpstr>Presentación personalizada 1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RENDICIÓN DE CUENTAS</dc:title>
  <dc:creator>Diana Zoraya</dc:creator>
  <cp:lastModifiedBy>ACER</cp:lastModifiedBy>
  <cp:revision>4</cp:revision>
  <dcterms:created xsi:type="dcterms:W3CDTF">2024-05-29T14:33:49Z</dcterms:created>
  <dcterms:modified xsi:type="dcterms:W3CDTF">2024-06-14T20:35:59Z</dcterms:modified>
</cp:coreProperties>
</file>